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6" y="20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524C14-FDAC-48AC-B840-9C748C28FEAC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79D035-FFF4-4B0B-8F27-D1D4069BF1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992888" cy="18002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РЕПОЗИТОРИЙ </a:t>
            </a:r>
            <a:b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ДОКУМЕНТОВ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2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документов  (далее  -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) – это организованная на электронной торговой площадке «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VladZakupki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 (далее  - ЭТП «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VladZakupki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») информационная база данных, в которой хранятся документы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конкурса, аукциона, запроса котировок, запроса предложений в электронной форме (далее – участник закупки),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внесенные ими добровольно и самостоятельно в личном кабинете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и необходимые для участия в указанных процедурах.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Главная задача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упростить процесс подачи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заявки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путем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сокращения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количества загружаемых документов, входящих в состав заявки. </a:t>
            </a:r>
          </a:p>
          <a:p>
            <a:pPr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зарегистрированный на ЭТП «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VladZakupki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участник закупки имеет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возможность в своем личном кабинете создать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 путем размещения в нем документов, которые в дальнейшем могут использоваться как документы, входящие в состав заявки на участие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 процедуре закупке.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Документы, размещенные в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подписываются сертификатом ключа электронной подписи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участника закупки.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Каждые 90 дней необходимо актуализировать документы, внесенные в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Репозиторий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путем внесения изменений в размещенные документы (в состав документов) либо подтверждения достоверности созданного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ОКУМЕНТОВ?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9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700808"/>
            <a:ext cx="7408333" cy="403244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Репозитории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могут храниться следующие документы: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Выписка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из ЕГРЮЛ (ЕГРИП).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Учредительные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Документ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подтверждающий полномочия лица действовать от имени участника.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Свидетельство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 постановке на учет в налоговом органе.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Свидетельство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 государственной регистрации.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Копия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бухгалтерского баланса на последнюю отчетную дату 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Справка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из налогового органа о размере задолженности участника по обязательным платежам в бюджеты.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Свидетельство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 допуске СРО.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Другие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документы по выбору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участника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закупки.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документ подписывается сертификатом ключа электронной подписи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участника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закупки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Список необходимых документов и порядок рассмотрения документов из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определен в извещении о проведении процедуры закупки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58424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СХЕМА </a:t>
            </a:r>
            <a:br>
              <a:rPr lang="ru-RU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 ДОКУМЕНТОВ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0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3356992"/>
            <a:ext cx="7408333" cy="187220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ДОКУМЕНТ ПОДПИСАН ЭЛЕКТРОННОЙ ПОДПИСЬЮ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ПРОШЛО НЕ БОЛЕЕ 90 ДНЕЙ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ДАТЫ ПОДТВЕРЖДЕНИЯ АКТУАЛЬНОСТИ РЕПОЗИТОРИЯ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ДОКУМЕНТ ЯВЛЯЕТСЯ АКТУАЛЬНЫМ НА ДАТУ ПОДАЧИ ЗАЯВКИ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ЗАЯВКЕ УЧАСТНИКА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ЗАКУПКИ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УКАЗАНО, ЧТО ДОКУМЕНТ ВНЕСЕН В РЕПОЗИТОРИЙ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252028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ЗАЯВКА УЧАСТНИКА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ЗАКУПКИ ПРИЗНАЕТСЯ 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СОДЕРЖАЩЕЙ ДОКУМЕНТЫ, УСТАНОВЛЕННЫЕ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ЗАКАЗЧИКОМ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ИЗВЕЩЕНИИ О ПРОВЕДЕНИИ ЗАКУПКИ,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СООТВЕТСТВУЮЩИЕ ДОКУМЕНТЫ ВНЕСЕНЫ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УЧАСТНИКОМ ЗАКУПКИ В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РЕПОЗИТОРИЙ ДО МОМЕНТА  ПОДАЧИ ЗАЯВКИ  И ПРИ ЭТОМ ОДНОВРЕМЕННО  СОБЛЮДЕНЫ СЛЕДУЮЩИЕ УСЛОВИЯ:</a:t>
            </a:r>
          </a:p>
        </p:txBody>
      </p:sp>
    </p:spTree>
    <p:extLst>
      <p:ext uri="{BB962C8B-B14F-4D97-AF65-F5344CB8AC3E}">
        <p14:creationId xmlns:p14="http://schemas.microsoft.com/office/powerpoint/2010/main" val="394393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772400" cy="2868920"/>
          </a:xfrm>
        </p:spPr>
        <p:txBody>
          <a:bodyPr>
            <a:noAutofit/>
          </a:bodyPr>
          <a:lstStyle/>
          <a:p>
            <a:pPr lvl="0"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личном кабинете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закупки наполняет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Репозиторий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документами: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"Устав", "Выписка из ЕГРЮЛ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т.д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документ подписывается сертификатом ключа электронной подписи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участника закупки,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после того, как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 закупки загрузит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документы, он сможет подтвердить актуальность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подписав его своей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электронной подписью.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первом подтверж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дении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Репозиторию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присваивается номер, дата и номер версии 1, при последующих подтверждениях номер версии увеличивается на единицу.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утверждения состав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нельзя изменить, можно только создать новую версию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764704"/>
            <a:ext cx="7128792" cy="93980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СФОРМИРОВАТЬ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РЕПОЗИТОРИЙ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ДОКУМЕНТОВ?</a:t>
            </a:r>
          </a:p>
        </p:txBody>
      </p:sp>
    </p:spTree>
    <p:extLst>
      <p:ext uri="{BB962C8B-B14F-4D97-AF65-F5344CB8AC3E}">
        <p14:creationId xmlns:p14="http://schemas.microsoft.com/office/powerpoint/2010/main" val="62594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6864" cy="39604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ИСПОЛЬЗОВАТЬ ДОКУМЕНТЫ РЕПОЗИТОРИЯ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ПОДАЧЕ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ЗАЯВКИ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закупки в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каждой отдельной заявке необходимо в специальной форме выбрать документы, которые он хочет приложить из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заявке. При этом документы уже находятся на ЭТП и автоматически после этого прикрепляются к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заявке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87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8280920" cy="355676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 ДОКУМЕНТОВ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версии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есть "период актуальности" - задается настройками, по умолчанию 90 дней. После истечения 90 дней после утверждения версии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она автоматически становится неактуальной, и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закупки направляется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уведомление о необходимости актуализации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путем создания новой версии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заявке Заказчик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видит, какие документы были приложены из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участника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закупки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 числе номер, дату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номер версии и признак актуальности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0329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6085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НАЛИЧИЕ  ГОТОВОГО   ПАКЕТА  ДОКУМЕНТОВ   ДЛЯ ПОДАЧИ   ЗАЯВКИ: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Основная часть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документов, подаваемых участником закупки для участия в процедуре закупке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– это стандартный пакет. Сохранив эти документы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Репозитории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Вы сможете использовать их в любых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процедурах закупки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СОКРАЩЕНИЕ   ВРЕМЕНИ   ПОДАЧИ   ЗАЯВКИ: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хранятся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 ЭТП «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VladZakupki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виде  подписанных ЭП документов. При подаче заявки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 закупку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их не нужно загружать и подписывать повторно, что позволяет существенно сократить время подачи заявки.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СНИЖЕНИЕ   РИСКОВ  ПРИ   ПОДАЧЕ  ЗАЯВОК: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Основные ошибки при подачи заявок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письменном виде, а также в форме электронного документа, связаны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 тем, что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большом количестве и объеме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подаваемых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документов может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не хватить времени на подачу заявки или в процессе формирования заявки сотрудник может забыть приложить нужный документ и потребуется отзывать заявку 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подавать вновь</a:t>
            </a:r>
            <a:r>
              <a:rPr lang="ru-RU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При использовании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Репозитория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риск возникновения подобных ситуаций существенно меньше, так как загрузить и подписать нужно только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документы, которых нет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Репозитории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ПРЕИМУЩЕСТВА ИСПОЛЬЗОВАНИЯ РЕПОЗИТОРИЯ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3429202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310</TotalTime>
  <Words>521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РЕПОЗИТОРИЙ  ДОКУМЕНТОВ</vt:lpstr>
      <vt:lpstr>ЧТО ТАКОЕ  РЕПОЗИТОРИЙ ДОКУМЕНТОВ?</vt:lpstr>
      <vt:lpstr>СХЕМА  РЕПОЗИТОРИЯ ДОКУМЕНТОВ </vt:lpstr>
      <vt:lpstr>ЗАЯВКА УЧАСТНИКА ЗАКУПКИ ПРИЗНАЕТСЯ  СОДЕРЖАЩЕЙ ДОКУМЕНТЫ, УСТАНОВЛЕННЫЕ ЗАКАЗЧИКОМ В ИЗВЕЩЕНИИ О ПРОВЕДЕНИИ ЗАКУПКИ, ЕСЛИ СООТВЕТСТВУЮЩИЕ ДОКУМЕНТЫ ВНЕСЕНЫ УЧАСТНИКОМ ЗАКУПКИ В РЕПОЗИТОРИЙ ДО МОМЕНТА  ПОДАЧИ ЗАЯВКИ  И ПРИ ЭТОМ ОДНОВРЕМЕННО  СОБЛЮДЕНЫ СЛЕДУЮЩИЕ УСЛОВИЯ:</vt:lpstr>
      <vt:lpstr> В личном кабинете участник закупки наполняет Репозиторий документами: "Устав", "Выписка из ЕГРЮЛ" и т.д. Каждый документ подписывается сертификатом ключа электронной подписи участника закупки, и после того, как участник закупки загрузит все документы, он сможет подтвердить актуальность Репозитория, подписав его своей электронной подписью. При первом подтверждении Репозиторию присваивается номер, дата и номер версии 1, при последующих подтверждениях номер версии увеличивается на единицу.   После утверждения состав Репозитория нельзя изменить, можно только создать новую версию Репозитория.                   </vt:lpstr>
      <vt:lpstr>КАК ИСПОЛЬЗОВАТЬ ДОКУМЕНТЫ РЕПОЗИТОРИЯ  ПРИ ПОДАЧЕ ЗАЯВКИ?  Участнику закупки в каждой отдельной заявке необходимо в специальной форме выбрать документы, которые он хочет приложить из Репозитория к заявке. При этом документы уже находятся на ЭТП и автоматически после этого прикрепляются к заявке.</vt:lpstr>
      <vt:lpstr>Презентация PowerPoint</vt:lpstr>
      <vt:lpstr>ПРЕИМУЩЕСТВА ИСПОЛЬЗОВАНИЯ РЕПОЗИТОРИЯ ДОКУМЕНТОВ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Репозиторий  документов</dc:title>
  <dc:creator>Контракт</dc:creator>
  <cp:lastModifiedBy>User</cp:lastModifiedBy>
  <cp:revision>58</cp:revision>
  <dcterms:created xsi:type="dcterms:W3CDTF">2016-02-11T06:45:46Z</dcterms:created>
  <dcterms:modified xsi:type="dcterms:W3CDTF">2016-02-12T07:41:03Z</dcterms:modified>
</cp:coreProperties>
</file>